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0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Tolhuysen" initials="DT" lastIdx="1" clrIdx="0">
    <p:extLst>
      <p:ext uri="{19B8F6BF-5375-455C-9EA6-DF929625EA0E}">
        <p15:presenceInfo xmlns:p15="http://schemas.microsoft.com/office/powerpoint/2012/main" userId="S::Danica.Tolhuysen@lethsd.ab.ca::f434af87-ae64-4e3c-86d8-388b08d1a4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C4300-8499-42D4-9705-858DE1571390}" v="59" dt="2020-04-08T17:52:39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9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7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2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5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7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8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1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4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49E3F1-CF73-44AD-9093-74B1BD23B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3" b="790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BB929E-C08B-49B3-AC6C-02D571CAC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39" y="324805"/>
            <a:ext cx="11553273" cy="4226233"/>
          </a:xfrm>
        </p:spPr>
        <p:txBody>
          <a:bodyPr anchor="t">
            <a:normAutofit/>
          </a:bodyPr>
          <a:lstStyle/>
          <a:p>
            <a:r>
              <a:rPr lang="en-US" sz="9800" dirty="0">
                <a:solidFill>
                  <a:schemeClr val="bg1"/>
                </a:solidFill>
              </a:rPr>
              <a:t>Montessori Inspired </a:t>
            </a:r>
            <a:br>
              <a:rPr lang="en-US" sz="9800" dirty="0">
                <a:solidFill>
                  <a:schemeClr val="bg1"/>
                </a:solidFill>
              </a:rPr>
            </a:br>
            <a:r>
              <a:rPr lang="en-US" sz="9800" dirty="0">
                <a:solidFill>
                  <a:schemeClr val="bg1"/>
                </a:solidFill>
              </a:rPr>
              <a:t>word &amp; picture matching</a:t>
            </a:r>
            <a:endParaRPr lang="en-CA" sz="98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A297A-1760-44B3-869B-8D844B23BCAE}"/>
              </a:ext>
            </a:extLst>
          </p:cNvPr>
          <p:cNvSpPr txBox="1"/>
          <p:nvPr/>
        </p:nvSpPr>
        <p:spPr>
          <a:xfrm>
            <a:off x="8927870" y="5163114"/>
            <a:ext cx="1479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Set 1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88106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D7BC6-F73B-4FCA-917E-C6AAD281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Move each word under its matching picture for these phonetic sets … 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706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FE10E-7FF8-4330-BFF3-2EE9D017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91" y="5120037"/>
            <a:ext cx="1786890" cy="1091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BA1B5E-82C0-4471-8AA8-FCFED06E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9" y="1027942"/>
            <a:ext cx="2194750" cy="2005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CD1613-C8C0-4E83-B4E8-0FA2BBD1A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726" y="5120037"/>
            <a:ext cx="1847248" cy="1042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316CC-6A03-4FAE-8F6D-B1C20F1D4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214" y="1018916"/>
            <a:ext cx="2286198" cy="2005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A4769-A95A-445D-BA89-E0F4F534E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570" y="5071264"/>
            <a:ext cx="1737511" cy="109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99884-B0CD-48BE-8E64-0858AF1A14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177" y="1006723"/>
            <a:ext cx="2292295" cy="201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62944B-568F-4FF4-BB4C-7F266C71DC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9979" y="1006722"/>
            <a:ext cx="2420322" cy="2017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98E89-E24D-420E-9485-7498464DEB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8677" y="5071264"/>
            <a:ext cx="1731414" cy="1072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0CCFB1-92C1-4415-96E7-93E3718339C0}"/>
              </a:ext>
            </a:extLst>
          </p:cNvPr>
          <p:cNvSpPr txBox="1"/>
          <p:nvPr/>
        </p:nvSpPr>
        <p:spPr>
          <a:xfrm>
            <a:off x="4394975" y="159870"/>
            <a:ext cx="3932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Short ‘a’ Words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88879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336777-17EA-4172-91A4-6BADEE4882F2}"/>
              </a:ext>
            </a:extLst>
          </p:cNvPr>
          <p:cNvSpPr txBox="1"/>
          <p:nvPr/>
        </p:nvSpPr>
        <p:spPr>
          <a:xfrm>
            <a:off x="4123113" y="216132"/>
            <a:ext cx="3940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Short ‘u’ Words</a:t>
            </a:r>
            <a:endParaRPr lang="en-CA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FF259-E3E2-4AEC-BADB-C578E64D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5" y="1051696"/>
            <a:ext cx="2510448" cy="2033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0C7D0A-60EE-4BC3-9D06-3E4109D4A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154" y="1051696"/>
            <a:ext cx="2510448" cy="2054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F7480F-D450-454B-A7B0-9858B01E4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035806"/>
            <a:ext cx="2510448" cy="2065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0DE90-3EA5-4FAD-B7C5-B57D8965F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646" y="1035806"/>
            <a:ext cx="2564023" cy="2070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B725E2-CE17-4AB5-A1B6-43C135089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12" y="5025535"/>
            <a:ext cx="1993007" cy="1177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4D680-74D1-4FCA-9C79-340057517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725" y="4845173"/>
            <a:ext cx="2066623" cy="1411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7D9F52-3D35-4566-90E1-D186319C25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654" y="4984423"/>
            <a:ext cx="2202782" cy="1218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1A0DAE-0E98-4AFF-B199-21B009465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8957" y="4962006"/>
            <a:ext cx="2066624" cy="12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2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6AAB8C-E8D1-4C47-A64B-4482BAB5101C}"/>
              </a:ext>
            </a:extLst>
          </p:cNvPr>
          <p:cNvSpPr txBox="1"/>
          <p:nvPr/>
        </p:nvSpPr>
        <p:spPr>
          <a:xfrm>
            <a:off x="2975956" y="242162"/>
            <a:ext cx="6550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Random Short vowel words</a:t>
            </a:r>
            <a:endParaRPr lang="en-CA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04301-74E7-4C3F-A797-3A2A92117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" y="1011603"/>
            <a:ext cx="2394066" cy="2014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04D32A-45F7-4977-9FC9-6A422945E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462" y="1011603"/>
            <a:ext cx="2514123" cy="19797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DC23F-93D2-4DFD-83E1-E952D241C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855" y="1011603"/>
            <a:ext cx="2514123" cy="2086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319B2-A93A-45A1-A139-367A1634E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484" y="1011603"/>
            <a:ext cx="2501988" cy="2086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CD843-21F7-42CA-8311-28AAB3A8A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78" y="4960102"/>
            <a:ext cx="1941953" cy="1229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4A960-C16D-4D78-A271-2B6607FAB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126" y="4791278"/>
            <a:ext cx="2196425" cy="1502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0ED836-9C34-4A67-B9A3-64AFAA0A6F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747" y="4895370"/>
            <a:ext cx="1941953" cy="1294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57B3D-C9F6-4924-938B-4F5FEF6EFD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7331" y="4960101"/>
            <a:ext cx="1995691" cy="12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189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_2SEEDS">
      <a:dk1>
        <a:srgbClr val="000000"/>
      </a:dk1>
      <a:lt1>
        <a:srgbClr val="FFFFFF"/>
      </a:lt1>
      <a:dk2>
        <a:srgbClr val="243D3F"/>
      </a:dk2>
      <a:lt2>
        <a:srgbClr val="E8E6E2"/>
      </a:lt2>
      <a:accent1>
        <a:srgbClr val="7F93BA"/>
      </a:accent1>
      <a:accent2>
        <a:srgbClr val="7BA9B8"/>
      </a:accent2>
      <a:accent3>
        <a:srgbClr val="9A96C6"/>
      </a:accent3>
      <a:accent4>
        <a:srgbClr val="B9A07D"/>
      </a:accent4>
      <a:accent5>
        <a:srgbClr val="A6A67D"/>
      </a:accent5>
      <a:accent6>
        <a:srgbClr val="95AB75"/>
      </a:accent6>
      <a:hlink>
        <a:srgbClr val="948059"/>
      </a:hlink>
      <a:folHlink>
        <a:srgbClr val="828282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9" ma:contentTypeDescription="Create a new document." ma:contentTypeScope="" ma:versionID="551f115484b52741f1029ca52a31069f">
  <xsd:schema xmlns:xsd="http://www.w3.org/2001/XMLSchema" xmlns:xs="http://www.w3.org/2001/XMLSchema" xmlns:p="http://schemas.microsoft.com/office/2006/metadata/properties" xmlns:ns2="9a9f9016-6aff-47cd-8247-d4bfe8ea27c0" xmlns:ns3="ad86beb8-1698-482e-ae03-607583edc775" targetNamespace="http://schemas.microsoft.com/office/2006/metadata/properties" ma:root="true" ma:fieldsID="14c1cbeae6d864190e6608d2d283d7cc" ns2:_="" ns3:_="">
    <xsd:import namespace="9a9f9016-6aff-47cd-8247-d4bfe8ea27c0"/>
    <xsd:import namespace="ad86beb8-1698-482e-ae03-607583ed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6beb8-1698-482e-ae03-607583ed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450834-0DED-475B-BC81-E4D11EFDC4EF}"/>
</file>

<file path=customXml/itemProps2.xml><?xml version="1.0" encoding="utf-8"?>
<ds:datastoreItem xmlns:ds="http://schemas.openxmlformats.org/officeDocument/2006/customXml" ds:itemID="{5D1364DE-2DF3-4AEC-9D78-7F0E7DF96A5F}"/>
</file>

<file path=customXml/itemProps3.xml><?xml version="1.0" encoding="utf-8"?>
<ds:datastoreItem xmlns:ds="http://schemas.openxmlformats.org/officeDocument/2006/customXml" ds:itemID="{2CB3C8A9-7B6D-4B03-8506-68362A3A7E78}"/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35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Tw Cen MT</vt:lpstr>
      <vt:lpstr>RetrospectVTI</vt:lpstr>
      <vt:lpstr>Montessori Inspired  word &amp; picture matching</vt:lpstr>
      <vt:lpstr>Move each word under its matching picture for these phonetic sets …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Montessori Inspired  word &amp; picture matching</dc:title>
  <dc:creator>Danica Tolhuysen</dc:creator>
  <cp:lastModifiedBy>Danica Tolhuysen</cp:lastModifiedBy>
  <cp:revision>2</cp:revision>
  <dcterms:created xsi:type="dcterms:W3CDTF">2020-04-02T21:21:27Z</dcterms:created>
  <dcterms:modified xsi:type="dcterms:W3CDTF">2020-04-08T18:39:26Z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