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57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083E8-5DD0-4DD6-BEEC-0C3ECEA30F1D}" v="2" dt="2020-04-21T17:27:29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 Moline" userId="S::michie.moline@lethsd.ab.ca::084f321d-81f3-49bf-a323-851df81fd78a" providerId="AD" clId="Web-{217083E8-5DD0-4DD6-BEEC-0C3ECEA30F1D}"/>
    <pc:docChg chg="modSld">
      <pc:chgData name="Michie Moline" userId="S::michie.moline@lethsd.ab.ca::084f321d-81f3-49bf-a323-851df81fd78a" providerId="AD" clId="Web-{217083E8-5DD0-4DD6-BEEC-0C3ECEA30F1D}" dt="2020-04-21T17:27:29.090" v="1" actId="1076"/>
      <pc:docMkLst>
        <pc:docMk/>
      </pc:docMkLst>
      <pc:sldChg chg="modSp">
        <pc:chgData name="Michie Moline" userId="S::michie.moline@lethsd.ab.ca::084f321d-81f3-49bf-a323-851df81fd78a" providerId="AD" clId="Web-{217083E8-5DD0-4DD6-BEEC-0C3ECEA30F1D}" dt="2020-04-21T17:27:29.090" v="1" actId="1076"/>
        <pc:sldMkLst>
          <pc:docMk/>
          <pc:sldMk cId="282049889" sldId="263"/>
        </pc:sldMkLst>
        <pc:picChg chg="mod">
          <ac:chgData name="Michie Moline" userId="S::michie.moline@lethsd.ab.ca::084f321d-81f3-49bf-a323-851df81fd78a" providerId="AD" clId="Web-{217083E8-5DD0-4DD6-BEEC-0C3ECEA30F1D}" dt="2020-04-21T17:27:29.090" v="1" actId="1076"/>
          <ac:picMkLst>
            <pc:docMk/>
            <pc:sldMk cId="282049889" sldId="263"/>
            <ac:picMk id="8" creationId="{DCAB6604-AED3-45E5-AA33-504FC8FA05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36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530068F1-930B-472F-9D49-BC9B1B788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8" b="4343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6D4D1-B988-457E-986C-12FB1339E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rgbClr val="BC9E21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376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3E9CC-C354-4643-9ED4-A301779CB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3767" y="386862"/>
            <a:ext cx="4031709" cy="429519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Montessori Inspired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word &amp; picture matching</a:t>
            </a:r>
            <a:endParaRPr lang="en-CA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3AF0-2876-41F9-A742-4C677C264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1170" y="5434860"/>
            <a:ext cx="2103615" cy="103627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Set 2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7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C800-9CD6-4886-AC08-FE1992A9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034914"/>
          </a:xfrm>
        </p:spPr>
        <p:txBody>
          <a:bodyPr>
            <a:normAutofit/>
          </a:bodyPr>
          <a:lstStyle/>
          <a:p>
            <a:r>
              <a:rPr lang="en-US" sz="6000" dirty="0"/>
              <a:t>Move each word under its matching picture for these phonetic sets…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8753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2619D-EE25-4C9E-A367-A52F88EE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1" y="1257032"/>
            <a:ext cx="2182824" cy="1795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1F9F8-9947-46FB-952D-032815E7BAAF}"/>
              </a:ext>
            </a:extLst>
          </p:cNvPr>
          <p:cNvSpPr txBox="1"/>
          <p:nvPr/>
        </p:nvSpPr>
        <p:spPr>
          <a:xfrm>
            <a:off x="3613228" y="487591"/>
            <a:ext cx="4680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‘a’ Words </a:t>
            </a:r>
            <a:endParaRPr lang="en-CA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E8A63-103E-474F-A5D3-351474D0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16" y="1257032"/>
            <a:ext cx="2182825" cy="1819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E2EA5-9705-48A7-BFA2-41C7387D0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90" y="1288673"/>
            <a:ext cx="2182825" cy="1819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41AEE-0C2C-4C65-BBE4-A23C8E63C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364" y="1261707"/>
            <a:ext cx="2340647" cy="1905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75A5D-45C6-4739-9B76-10660F4C1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182" y="1257032"/>
            <a:ext cx="2274222" cy="1905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AB6604-AED3-45E5-AA33-504FC8FA0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82" y="5103324"/>
            <a:ext cx="1886423" cy="1023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F9356-71F1-4C92-AD7E-9E6BA9217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667" y="5158808"/>
            <a:ext cx="1592622" cy="1107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5E437-71D5-4D59-8123-A9EC7ED7F7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4041" y="5079671"/>
            <a:ext cx="1843778" cy="1144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BE1B50-9A11-4643-A417-CB4EFA178D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9571" y="5144778"/>
            <a:ext cx="1717426" cy="1121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1A4F8-2BBD-4583-AC26-F26E965D4C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974" y="5158682"/>
            <a:ext cx="1862638" cy="10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BD02E-08B9-4AC3-B5B9-93E4FC30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5" y="1195511"/>
            <a:ext cx="2591934" cy="2045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0A055-079A-4A90-A5A2-0D99F80584C3}"/>
              </a:ext>
            </a:extLst>
          </p:cNvPr>
          <p:cNvSpPr txBox="1"/>
          <p:nvPr/>
        </p:nvSpPr>
        <p:spPr>
          <a:xfrm>
            <a:off x="3749309" y="398409"/>
            <a:ext cx="4529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‘u’ Words</a:t>
            </a:r>
            <a:endParaRPr lang="en-CA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29FA5-96FE-4D2D-B3AF-8A2AE2E8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621" y="1195510"/>
            <a:ext cx="2600467" cy="2045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7C591-939F-49E9-B82F-0370C43E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80" y="1167850"/>
            <a:ext cx="2585598" cy="2045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1DC1F-24EA-4B22-9BAE-77CF818F9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667" y="1167850"/>
            <a:ext cx="2552806" cy="2045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BA636-4D31-4284-8345-9DA7CD4C0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899" y="5101783"/>
            <a:ext cx="1634445" cy="129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8655B3-BC4B-41B7-875A-254DE25ED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716" y="5145882"/>
            <a:ext cx="1745583" cy="1209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DF95D-899E-4387-B80F-3CE1ECEB9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703" y="5119075"/>
            <a:ext cx="1634446" cy="1201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7E2F6A-7D96-4B29-92BC-8B0AC26A8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722" y="5083802"/>
            <a:ext cx="1878381" cy="12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08EA-B11D-4628-AD6C-8685A80CD21D}"/>
              </a:ext>
            </a:extLst>
          </p:cNvPr>
          <p:cNvSpPr txBox="1"/>
          <p:nvPr/>
        </p:nvSpPr>
        <p:spPr>
          <a:xfrm>
            <a:off x="3843357" y="394587"/>
            <a:ext cx="4505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‘e’ Words</a:t>
            </a:r>
            <a:endParaRPr lang="en-CA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2D170-41FF-4860-86D9-7B8C1124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52" y="1189532"/>
            <a:ext cx="2216992" cy="1835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FD612-4FD4-4A5C-86F9-0F193462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39" y="5025226"/>
            <a:ext cx="1624528" cy="124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294927-EB1B-468A-9D7A-599172A1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71" y="1164028"/>
            <a:ext cx="2314562" cy="1860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71A36-D7A6-458B-A2A3-7B69EA279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271" y="5025224"/>
            <a:ext cx="1889759" cy="1246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58C29-B415-462B-8C19-955FC6AF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222" y="1189532"/>
            <a:ext cx="2216993" cy="1883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18701-77FF-460B-B7E1-D932CC807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176" y="5059952"/>
            <a:ext cx="1889760" cy="117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98C45E-9486-4548-8391-ADCCA970F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0145" y="1164028"/>
            <a:ext cx="2269098" cy="1860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9AEAC-123E-4BD2-8FBD-B7170A9A7C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921" y="4928947"/>
            <a:ext cx="1630541" cy="14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4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34124"/>
      </a:dk2>
      <a:lt2>
        <a:srgbClr val="ECEDF0"/>
      </a:lt2>
      <a:accent1>
        <a:srgbClr val="BC9E21"/>
      </a:accent1>
      <a:accent2>
        <a:srgbClr val="D56117"/>
      </a:accent2>
      <a:accent3>
        <a:srgbClr val="E7292F"/>
      </a:accent3>
      <a:accent4>
        <a:srgbClr val="D5176C"/>
      </a:accent4>
      <a:accent5>
        <a:srgbClr val="E729CD"/>
      </a:accent5>
      <a:accent6>
        <a:srgbClr val="A627D8"/>
      </a:accent6>
      <a:hlink>
        <a:srgbClr val="CA61AA"/>
      </a:hlink>
      <a:folHlink>
        <a:srgbClr val="878787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10" ma:contentTypeDescription="Create a new document." ma:contentTypeScope="" ma:versionID="b0b14d0ff1ef24c09bc13a04465a554d">
  <xsd:schema xmlns:xsd="http://www.w3.org/2001/XMLSchema" xmlns:xs="http://www.w3.org/2001/XMLSchema" xmlns:p="http://schemas.microsoft.com/office/2006/metadata/properties" xmlns:ns2="9a9f9016-6aff-47cd-8247-d4bfe8ea27c0" xmlns:ns3="ad86beb8-1698-482e-ae03-607583edc775" targetNamespace="http://schemas.microsoft.com/office/2006/metadata/properties" ma:root="true" ma:fieldsID="c5db4ac8b85fb9780488f499f4af81fa" ns2:_="" ns3:_="">
    <xsd:import namespace="9a9f9016-6aff-47cd-8247-d4bfe8ea27c0"/>
    <xsd:import namespace="ad86beb8-1698-482e-ae03-607583ed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6beb8-1698-482e-ae03-607583ed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1502F-CEAA-4276-98A3-124E166244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787F2-163F-45DD-8495-D40C7E3A17A4}"/>
</file>

<file path=customXml/itemProps3.xml><?xml version="1.0" encoding="utf-8"?>
<ds:datastoreItem xmlns:ds="http://schemas.openxmlformats.org/officeDocument/2006/customXml" ds:itemID="{4F9E2890-133E-4A83-AB90-3A8DC7CE24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SavonVTI</vt:lpstr>
      <vt:lpstr>Montessori Inspired  word &amp; picture matching</vt:lpstr>
      <vt:lpstr>Move each word under its matching picture for these phonetic sets…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Inspired  word &amp; picture matching</dc:title>
  <dc:creator>Danica Tolhuysen</dc:creator>
  <cp:lastModifiedBy>Danica Tolhuysen</cp:lastModifiedBy>
  <cp:revision>4</cp:revision>
  <dcterms:created xsi:type="dcterms:W3CDTF">2020-04-08T17:59:34Z</dcterms:created>
  <dcterms:modified xsi:type="dcterms:W3CDTF">2020-04-21T17:27:32Z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