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ca Tolhuysen" initials="DT" lastIdx="1" clrIdx="0">
    <p:extLst>
      <p:ext uri="{19B8F6BF-5375-455C-9EA6-DF929625EA0E}">
        <p15:presenceInfo xmlns:p15="http://schemas.microsoft.com/office/powerpoint/2012/main" userId="S::Danica.Tolhuysen@lethsd.ab.ca::f434af87-ae64-4e3c-86d8-388b08d1a4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8CDD1-D005-4A94-B2C5-C825484F555C}" v="25" dt="2020-05-11T16:41:04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993C8-F255-472D-B810-8560616B7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523B1-EC7E-47AA-BC2D-39B2E401A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6FC2D-F462-4677-9911-A6051CD9A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0E63F-CFA9-4E15-BF17-FA4C3D2E6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EEE66-598D-4A1C-8BF6-FCA76FBA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996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A07D6-913D-47DC-97D1-A3F5CAD95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827EC-F055-433A-8722-284D78F38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77634-8F88-497C-9BEC-5C4FE4B6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D2B59-0ECB-4379-9311-3F223ADD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FE388-AF3B-4260-BE77-E55C54703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08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34E204-C52D-44A6-B59D-F5C96C90EA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F22359-6EC9-4A08-A15A-6B4D1FAB8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AF94F-785F-4CCD-B311-2656256E3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BBBBE-53B0-4184-93E4-C4F1FB3F6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D8D86-27A3-414D-AC40-E3026956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042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C931-566F-4A15-BB83-D1D65C3A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7473D-1652-404E-8AA0-693FDB93D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169E0-2832-40A2-8984-1773A0E62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EC7FF-8DAE-4851-9B2D-319AE1AA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63393-1DAA-4464-AEC7-1B03FB89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643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3B074-8880-435B-AF13-E6EB76C4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DCDB8-AA6B-4C31-9D52-A0CE7F178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96357-BB1B-4FFF-BA8A-74A9F1893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5F96D-7FAE-4176-9B4B-8F18D8CCE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CF3EB-8B7E-4DD9-B1AD-096CA12F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4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73C16-23FB-419E-AE22-59B2CEF1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202E5-1614-4BDF-BD85-A5C5DA67C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2ACB9-D8EB-4C79-A02D-7D4253947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0207D-7421-40A5-86DF-AFF73C70D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566E1-7B04-479B-ACDE-B3A03EFE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32CD7-D7D5-4FAD-B656-F2A4BBA9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182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635FC-98C2-469C-831A-1D27BFBB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A49CF-51D1-46B2-A3F3-DEA559BAA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30EDA-9A92-4543-823C-677F85145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D486F-18EA-45B8-9BB1-899A311DF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39D166-A5B8-4945-B2CC-7A8460B52F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25F20A-B97E-406E-A858-870B45A9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D813D-B2E7-4AE4-8F39-B47868A22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BBC806-11F3-4266-B519-5AAD571E8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321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A8CBC-DDA3-4EB7-9769-A4AB575F9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F834FB-4D79-4466-9206-CF19130C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C4FBDD-5F76-47AB-8D62-16A97868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DBC58-EFB0-48FD-92F6-F2151DAF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617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7061F-FEE3-4342-888D-28AE1F4BC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66F030-E03F-4A84-B1FB-B304D373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F6C66-3362-4BF8-93C0-A38DFA96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684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F249-BA15-4DCC-B6B7-1F9054204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66032-808F-41A7-9FA1-895981D86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29A254-D3B6-4921-9556-1FC646356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7FD7D-3F25-46C6-ACF9-ECD569F86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4D4CA-2165-46D0-BCF0-A561EA1E7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90828-7EAB-410E-BC51-1D8F345E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02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646BF-E477-46BE-A771-D09575E7F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6EAAC1-1674-4375-ABFA-E742902E7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2BE63B-B181-4FC3-8CE1-DAB65A855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B194E-37ED-47F5-9592-0CEC6F675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D15F4F-B03F-4E7F-BA33-71E6DC44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150B2-1645-418A-98BF-D1335FD5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062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38B6CB-F2EA-4304-A9E6-2BAE82148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3D843-4437-4F0D-84DB-0553C9E8E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51C9E-EF2C-4FDA-A10F-9FA091189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B2F48-9AF7-4C85-9E4B-BFA7F1EA2DD2}" type="datetimeFigureOut">
              <a:rPr lang="en-CA" smtClean="0"/>
              <a:t>2020-05-11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E652F-B683-4A92-8F15-861C90EBF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67B9D-C0CF-4523-95E2-814E28AE9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91A44-D6C0-447F-94FA-42C988D48A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535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FFCBD7-69C2-4F3B-96D5-0E020DDDF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Sorting Living &amp; Non-Living Things</a:t>
            </a:r>
            <a:endParaRPr lang="en-CA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57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C6B2C1-8245-4C32-A39D-CDCAA659D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rmAutofit/>
          </a:bodyPr>
          <a:lstStyle/>
          <a:p>
            <a:r>
              <a:rPr lang="en-US" sz="4300" dirty="0">
                <a:solidFill>
                  <a:srgbClr val="FFFFFF"/>
                </a:solidFill>
              </a:rPr>
              <a:t>Move the Spring pictures </a:t>
            </a:r>
            <a:br>
              <a:rPr lang="en-US" sz="4300" dirty="0">
                <a:solidFill>
                  <a:srgbClr val="FFFFFF"/>
                </a:solidFill>
              </a:rPr>
            </a:br>
            <a:r>
              <a:rPr lang="en-US" sz="4300" dirty="0">
                <a:solidFill>
                  <a:srgbClr val="FFFFFF"/>
                </a:solidFill>
              </a:rPr>
              <a:t>into the appropriate circle…</a:t>
            </a:r>
            <a:endParaRPr lang="en-CA" sz="43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02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4D1E66-B019-48A9-8EFC-14703980E0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111" y="730116"/>
            <a:ext cx="4933442" cy="4583756"/>
          </a:xfrm>
          <a:prstGeom prst="rect">
            <a:avLst/>
          </a:prstGeom>
          <a:noFill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24BDA5-5213-4D39-966F-5C8643C51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432" y="730116"/>
            <a:ext cx="4745903" cy="458375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272945-22F5-42EE-AF44-DF2D9DAD347B}"/>
              </a:ext>
            </a:extLst>
          </p:cNvPr>
          <p:cNvSpPr txBox="1"/>
          <p:nvPr/>
        </p:nvSpPr>
        <p:spPr>
          <a:xfrm>
            <a:off x="1570008" y="206896"/>
            <a:ext cx="3692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badi" panose="020B0604020104020204" pitchFamily="34" charset="0"/>
              </a:rPr>
              <a:t>Living Things</a:t>
            </a:r>
            <a:endParaRPr lang="en-CA" sz="2800" dirty="0">
              <a:latin typeface="Abadi" panose="020B06040201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0B5B0-D844-4D1F-BD45-C76643D87A8B}"/>
              </a:ext>
            </a:extLst>
          </p:cNvPr>
          <p:cNvSpPr txBox="1"/>
          <p:nvPr/>
        </p:nvSpPr>
        <p:spPr>
          <a:xfrm>
            <a:off x="6738172" y="206896"/>
            <a:ext cx="4088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badi" panose="020B0604020104020204" pitchFamily="34" charset="0"/>
              </a:rPr>
              <a:t>Non-Living Things</a:t>
            </a:r>
            <a:endParaRPr lang="en-CA" sz="2800" dirty="0"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8F9B43-4EC8-4817-86A9-B79FDAC91027}"/>
              </a:ext>
            </a:extLst>
          </p:cNvPr>
          <p:cNvSpPr txBox="1"/>
          <p:nvPr/>
        </p:nvSpPr>
        <p:spPr>
          <a:xfrm>
            <a:off x="1478731" y="5429287"/>
            <a:ext cx="1361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Flowers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D27665-41C1-48A3-A620-9B35A15A3A27}"/>
              </a:ext>
            </a:extLst>
          </p:cNvPr>
          <p:cNvSpPr txBox="1"/>
          <p:nvPr/>
        </p:nvSpPr>
        <p:spPr>
          <a:xfrm>
            <a:off x="400506" y="4721675"/>
            <a:ext cx="11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Tree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CEDD57-B8B9-4324-89F2-199040B38F90}"/>
              </a:ext>
            </a:extLst>
          </p:cNvPr>
          <p:cNvSpPr txBox="1"/>
          <p:nvPr/>
        </p:nvSpPr>
        <p:spPr>
          <a:xfrm>
            <a:off x="5753922" y="5666219"/>
            <a:ext cx="11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Turtle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C45C07-6A6F-4BCF-9F04-9E43D57593F8}"/>
              </a:ext>
            </a:extLst>
          </p:cNvPr>
          <p:cNvSpPr txBox="1"/>
          <p:nvPr/>
        </p:nvSpPr>
        <p:spPr>
          <a:xfrm>
            <a:off x="7299437" y="6067847"/>
            <a:ext cx="1764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Robin eggs 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95AAAD-947F-449B-B187-9DEA88506A68}"/>
              </a:ext>
            </a:extLst>
          </p:cNvPr>
          <p:cNvSpPr txBox="1"/>
          <p:nvPr/>
        </p:nvSpPr>
        <p:spPr>
          <a:xfrm>
            <a:off x="9651982" y="5468380"/>
            <a:ext cx="1061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Grass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C56DC6-361B-463D-AB4E-163BF8DB45BF}"/>
              </a:ext>
            </a:extLst>
          </p:cNvPr>
          <p:cNvSpPr txBox="1"/>
          <p:nvPr/>
        </p:nvSpPr>
        <p:spPr>
          <a:xfrm>
            <a:off x="3491676" y="6067847"/>
            <a:ext cx="1860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Sprinklers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6D74259-9D61-40D5-B6F5-09DA5888A5A4}"/>
              </a:ext>
            </a:extLst>
          </p:cNvPr>
          <p:cNvSpPr txBox="1"/>
          <p:nvPr/>
        </p:nvSpPr>
        <p:spPr>
          <a:xfrm>
            <a:off x="11124568" y="4952508"/>
            <a:ext cx="1040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Sun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BBBAD4-F793-4870-9A61-3BA9449BB5BD}"/>
              </a:ext>
            </a:extLst>
          </p:cNvPr>
          <p:cNvSpPr txBox="1"/>
          <p:nvPr/>
        </p:nvSpPr>
        <p:spPr>
          <a:xfrm>
            <a:off x="9913934" y="6118339"/>
            <a:ext cx="2003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Rain puddles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646F40-9733-48D7-937E-416EE9301DE6}"/>
              </a:ext>
            </a:extLst>
          </p:cNvPr>
          <p:cNvSpPr txBox="1"/>
          <p:nvPr/>
        </p:nvSpPr>
        <p:spPr>
          <a:xfrm>
            <a:off x="752261" y="6010219"/>
            <a:ext cx="1361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Puppies</a:t>
            </a:r>
            <a:endParaRPr lang="en-CA" sz="2400" dirty="0"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178DC6-CFD3-4704-A9F7-1FD7EA584A68}"/>
              </a:ext>
            </a:extLst>
          </p:cNvPr>
          <p:cNvSpPr txBox="1"/>
          <p:nvPr/>
        </p:nvSpPr>
        <p:spPr>
          <a:xfrm>
            <a:off x="5273849" y="4848654"/>
            <a:ext cx="1361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Worms</a:t>
            </a:r>
            <a:endParaRPr lang="en-CA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7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10" ma:contentTypeDescription="Create a new document." ma:contentTypeScope="" ma:versionID="b0b14d0ff1ef24c09bc13a04465a554d">
  <xsd:schema xmlns:xsd="http://www.w3.org/2001/XMLSchema" xmlns:xs="http://www.w3.org/2001/XMLSchema" xmlns:p="http://schemas.microsoft.com/office/2006/metadata/properties" xmlns:ns2="9a9f9016-6aff-47cd-8247-d4bfe8ea27c0" xmlns:ns3="ad86beb8-1698-482e-ae03-607583edc775" targetNamespace="http://schemas.microsoft.com/office/2006/metadata/properties" ma:root="true" ma:fieldsID="c5db4ac8b85fb9780488f499f4af81fa" ns2:_="" ns3:_="">
    <xsd:import namespace="9a9f9016-6aff-47cd-8247-d4bfe8ea27c0"/>
    <xsd:import namespace="ad86beb8-1698-482e-ae03-607583ed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6beb8-1698-482e-ae03-607583ed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93EA4E-0313-481B-9BB8-B364EF87C481}"/>
</file>

<file path=customXml/itemProps2.xml><?xml version="1.0" encoding="utf-8"?>
<ds:datastoreItem xmlns:ds="http://schemas.openxmlformats.org/officeDocument/2006/customXml" ds:itemID="{5C492175-752E-4404-ABE6-95631D801904}"/>
</file>

<file path=customXml/itemProps3.xml><?xml version="1.0" encoding="utf-8"?>
<ds:datastoreItem xmlns:ds="http://schemas.openxmlformats.org/officeDocument/2006/customXml" ds:itemID="{8212317A-CF7E-42B0-A5B5-7B3AE03924B7}"/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31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Abadi</vt:lpstr>
      <vt:lpstr>Arial</vt:lpstr>
      <vt:lpstr>Calibri</vt:lpstr>
      <vt:lpstr>Calibri Light</vt:lpstr>
      <vt:lpstr>Comic Sans MS</vt:lpstr>
      <vt:lpstr>Office Theme</vt:lpstr>
      <vt:lpstr>Sorting Living &amp; Non-Living Things</vt:lpstr>
      <vt:lpstr>Move the Spring pictures  into the appropriate circle…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Living &amp; Non-Living Things</dc:title>
  <dc:creator>Danica Tolhuysen</dc:creator>
  <cp:lastModifiedBy>Danica Tolhuysen</cp:lastModifiedBy>
  <cp:revision>6</cp:revision>
  <dcterms:created xsi:type="dcterms:W3CDTF">2020-05-07T15:55:48Z</dcterms:created>
  <dcterms:modified xsi:type="dcterms:W3CDTF">2020-05-11T20:28:33Z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