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8" r:id="rId4"/>
  </p:sldMasterIdLst>
  <p:sldIdLst>
    <p:sldId id="256" r:id="rId5"/>
    <p:sldId id="265" r:id="rId6"/>
    <p:sldId id="267" r:id="rId7"/>
    <p:sldId id="268" r:id="rId8"/>
    <p:sldId id="269" r:id="rId9"/>
    <p:sldId id="27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8E0E58-C62A-45CB-84ED-E5103118AD9B}" v="1" dt="2020-04-24T15:16:47.8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6" autoAdjust="0"/>
    <p:restoredTop sz="94660"/>
  </p:normalViewPr>
  <p:slideViewPr>
    <p:cSldViewPr snapToGrid="0">
      <p:cViewPr varScale="1">
        <p:scale>
          <a:sx n="55" d="100"/>
          <a:sy n="55" d="100"/>
        </p:scale>
        <p:origin x="96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ie Moline" userId="S::michie.moline@lethsd.ab.ca::084f321d-81f3-49bf-a323-851df81fd78a" providerId="AD" clId="Web-{AE8E0E58-C62A-45CB-84ED-E5103118AD9B}"/>
    <pc:docChg chg="modSld">
      <pc:chgData name="Michie Moline" userId="S::michie.moline@lethsd.ab.ca::084f321d-81f3-49bf-a323-851df81fd78a" providerId="AD" clId="Web-{AE8E0E58-C62A-45CB-84ED-E5103118AD9B}" dt="2020-04-24T15:16:47.819" v="0" actId="1076"/>
      <pc:docMkLst>
        <pc:docMk/>
      </pc:docMkLst>
      <pc:sldChg chg="modSp">
        <pc:chgData name="Michie Moline" userId="S::michie.moline@lethsd.ab.ca::084f321d-81f3-49bf-a323-851df81fd78a" providerId="AD" clId="Web-{AE8E0E58-C62A-45CB-84ED-E5103118AD9B}" dt="2020-04-24T15:16:47.819" v="0" actId="1076"/>
        <pc:sldMkLst>
          <pc:docMk/>
          <pc:sldMk cId="2936376799" sldId="268"/>
        </pc:sldMkLst>
        <pc:picChg chg="mod">
          <ac:chgData name="Michie Moline" userId="S::michie.moline@lethsd.ab.ca::084f321d-81f3-49bf-a323-851df81fd78a" providerId="AD" clId="Web-{AE8E0E58-C62A-45CB-84ED-E5103118AD9B}" dt="2020-04-24T15:16:47.819" v="0" actId="1076"/>
          <ac:picMkLst>
            <pc:docMk/>
            <pc:sldMk cId="2936376799" sldId="268"/>
            <ac:picMk id="10" creationId="{8A54B049-6119-45FA-849A-5E93FA876DA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53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810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652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36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32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69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72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316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106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788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990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015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1" r:id="rId6"/>
    <p:sldLayoutId id="2147483747" r:id="rId7"/>
    <p:sldLayoutId id="2147483748" r:id="rId8"/>
    <p:sldLayoutId id="2147483749" r:id="rId9"/>
    <p:sldLayoutId id="2147483750" r:id="rId10"/>
    <p:sldLayoutId id="214748375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2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t lying on a bed&#10;&#10;Description automatically generated">
            <a:extLst>
              <a:ext uri="{FF2B5EF4-FFF2-40B4-BE49-F238E27FC236}">
                <a16:creationId xmlns:a16="http://schemas.microsoft.com/office/drawing/2014/main" id="{50397A13-CFF9-4187-8897-B60073F117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35" b="4996"/>
          <a:stretch/>
        </p:blipFill>
        <p:spPr>
          <a:xfrm>
            <a:off x="-32" y="-1"/>
            <a:ext cx="12192031" cy="68580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2BB70C-3B10-43FF-83F9-C064151F9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0"/>
            <a:ext cx="12188952" cy="1942924"/>
          </a:xfrm>
          <a:prstGeom prst="rect">
            <a:avLst/>
          </a:prstGeom>
          <a:gradFill>
            <a:gsLst>
              <a:gs pos="29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4E4E17-7C20-438C-985F-0845EE7BA5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552" y="502919"/>
            <a:ext cx="4431283" cy="5897877"/>
          </a:xfrm>
        </p:spPr>
        <p:txBody>
          <a:bodyPr anchor="ctr"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Montessori </a:t>
            </a:r>
            <a:br>
              <a:rPr lang="en-US" sz="6000" dirty="0">
                <a:solidFill>
                  <a:srgbClr val="FFFFFF"/>
                </a:solidFill>
              </a:rPr>
            </a:br>
            <a:r>
              <a:rPr lang="en-US" sz="6000" dirty="0">
                <a:solidFill>
                  <a:schemeClr val="bg1"/>
                </a:solidFill>
              </a:rPr>
              <a:t>Inspired </a:t>
            </a:r>
            <a:br>
              <a:rPr lang="en-US" sz="6000" dirty="0">
                <a:solidFill>
                  <a:srgbClr val="FFFFFF"/>
                </a:solidFill>
              </a:rPr>
            </a:br>
            <a:r>
              <a:rPr lang="en-US" sz="6000" dirty="0">
                <a:solidFill>
                  <a:schemeClr val="bg1">
                    <a:lumMod val="65000"/>
                  </a:schemeClr>
                </a:solidFill>
              </a:rPr>
              <a:t>word</a:t>
            </a:r>
            <a:r>
              <a:rPr lang="en-US" sz="6000" dirty="0">
                <a:solidFill>
                  <a:schemeClr val="bg1">
                    <a:lumMod val="95000"/>
                  </a:schemeClr>
                </a:solidFill>
              </a:rPr>
              <a:t> </a:t>
            </a:r>
            <a:br>
              <a:rPr lang="en-US" sz="60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6000" dirty="0">
                <a:solidFill>
                  <a:schemeClr val="bg1">
                    <a:lumMod val="50000"/>
                  </a:schemeClr>
                </a:solidFill>
              </a:rPr>
              <a:t>&amp;</a:t>
            </a:r>
            <a:r>
              <a:rPr lang="en-US" sz="6000" dirty="0">
                <a:solidFill>
                  <a:schemeClr val="bg1">
                    <a:lumMod val="95000"/>
                  </a:schemeClr>
                </a:solidFill>
              </a:rPr>
              <a:t> </a:t>
            </a:r>
            <a:br>
              <a:rPr lang="en-US" sz="60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6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picture</a:t>
            </a:r>
            <a:r>
              <a:rPr lang="en-US" sz="60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matching </a:t>
            </a:r>
            <a:endParaRPr lang="en-CA" sz="6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D75A97-7094-41B3-89B6-43F50C206C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9449" y="457200"/>
            <a:ext cx="2494817" cy="1280160"/>
          </a:xfrm>
        </p:spPr>
        <p:txBody>
          <a:bodyPr anchor="ctr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Set 3</a:t>
            </a:r>
            <a:endParaRPr lang="en-CA" sz="5400" dirty="0">
              <a:solidFill>
                <a:srgbClr val="FFFFFF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5B557D3-D7B4-404B-84A1-9BD182BE5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7532813" y="1097280"/>
            <a:ext cx="118872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B21FF648-687D-4B69-BB17-1F9649EF8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6400798"/>
            <a:ext cx="12188952" cy="457201"/>
          </a:xfrm>
          <a:prstGeom prst="rect">
            <a:avLst/>
          </a:prstGeom>
          <a:gradFill>
            <a:gsLst>
              <a:gs pos="66000">
                <a:srgbClr val="000000">
                  <a:alpha val="20000"/>
                </a:srgbClr>
              </a:gs>
              <a:gs pos="14000">
                <a:schemeClr val="tx1">
                  <a:alpha val="0"/>
                </a:schemeClr>
              </a:gs>
              <a:gs pos="10000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671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C6A341-708F-4377-88F2-DA8F6E577C77}"/>
              </a:ext>
            </a:extLst>
          </p:cNvPr>
          <p:cNvSpPr txBox="1"/>
          <p:nvPr/>
        </p:nvSpPr>
        <p:spPr>
          <a:xfrm>
            <a:off x="3932133" y="151965"/>
            <a:ext cx="43277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Short ‘a’ Words</a:t>
            </a:r>
            <a:endParaRPr lang="en-CA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8B52E-F0F1-4065-9527-17EAD54A9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52" y="1101419"/>
            <a:ext cx="2595000" cy="1983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C1F14C-BB29-4EE2-B91B-6D74B071E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7645" y="5240222"/>
            <a:ext cx="2071800" cy="9599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0F224A-9828-43F2-BD63-D876DB612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8280" y="1154883"/>
            <a:ext cx="2540842" cy="19618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6B453B-0695-4A13-AD71-D08FF4CD5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99325">
            <a:off x="660452" y="5111424"/>
            <a:ext cx="2148976" cy="12175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47A1F7-1C48-4598-9DA4-E57365304F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5784" y="1089758"/>
            <a:ext cx="2540841" cy="20671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A0E490-E601-42CA-B1E0-431868B95E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0304" y="5004279"/>
            <a:ext cx="2071799" cy="12489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EE36FE-FB2C-4CD9-9369-E74CC62067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1719" y="1044602"/>
            <a:ext cx="2843652" cy="22628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4DD487-9F5C-4F73-95DA-A7A0981F58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8230" y="4936199"/>
            <a:ext cx="1766958" cy="138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00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E9775B-82F0-4114-8647-F846C0801B87}"/>
              </a:ext>
            </a:extLst>
          </p:cNvPr>
          <p:cNvSpPr txBox="1"/>
          <p:nvPr/>
        </p:nvSpPr>
        <p:spPr>
          <a:xfrm>
            <a:off x="3909968" y="23920"/>
            <a:ext cx="40691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Short ‘</a:t>
            </a:r>
            <a:r>
              <a:rPr lang="en-US" sz="4400" dirty="0" err="1"/>
              <a:t>i</a:t>
            </a:r>
            <a:r>
              <a:rPr lang="en-US" sz="4400" dirty="0"/>
              <a:t>’ Words</a:t>
            </a:r>
            <a:endParaRPr lang="en-CA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B84337-D2DB-4CCA-8E97-9BC88A5ED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84" y="828306"/>
            <a:ext cx="2669642" cy="2159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9D318E-AA9A-4BD0-91D0-A0ABBED63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581" y="4802055"/>
            <a:ext cx="1629296" cy="14167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D40D2C-925D-40BC-9C96-7B4E63763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1084" y="880773"/>
            <a:ext cx="2547915" cy="20550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2221BB-6FE8-4930-B7EA-BE12F0DB3F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9870" y="4759298"/>
            <a:ext cx="1648334" cy="1400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FD9325-CA26-4A0C-89E7-72457225AC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6838">
            <a:off x="6013183" y="876582"/>
            <a:ext cx="2595790" cy="21672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49C270-0BC5-44D0-BCEB-B90C6B6B66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3811" y="4844813"/>
            <a:ext cx="1818312" cy="13312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18D1E1-DC0D-4535-87A4-7A67AC0A1C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1446" y="880773"/>
            <a:ext cx="2805181" cy="2305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05FF6C-4F3D-44BE-9358-F84F87B2FF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276" y="4759298"/>
            <a:ext cx="1501077" cy="141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91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C9A8CE-995C-4FD9-B43F-52CFFBAC2CDB}"/>
              </a:ext>
            </a:extLst>
          </p:cNvPr>
          <p:cNvSpPr txBox="1"/>
          <p:nvPr/>
        </p:nvSpPr>
        <p:spPr>
          <a:xfrm>
            <a:off x="3915507" y="140677"/>
            <a:ext cx="43609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Short ‘o’ Words</a:t>
            </a:r>
            <a:endParaRPr lang="en-CA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9D8FDF-FFBA-4DD5-AED6-6CC760DEC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20" y="1162211"/>
            <a:ext cx="2378511" cy="19036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94D5B7-3BE7-406A-8F9D-59B510C8C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323" y="4932336"/>
            <a:ext cx="2036367" cy="1209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2EFF4A-64B4-4EDD-BA62-842A3A4AB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41277">
            <a:off x="2607854" y="1214321"/>
            <a:ext cx="2299059" cy="17745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91CB34-6B6B-4FE0-AF9A-EE52B60724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3748" y="4778857"/>
            <a:ext cx="1835565" cy="1394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4E6E60-65C8-4B1E-8326-1FB8C55912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8400" y="1167361"/>
            <a:ext cx="2276721" cy="1806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ED08AB-7586-4925-8A78-22F618D5E0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9234" y="4956700"/>
            <a:ext cx="1660913" cy="11603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1A69E0-150C-4F5C-AB8E-4D3FA815D6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1508" y="1162210"/>
            <a:ext cx="2036367" cy="18112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54B049-6119-45FA-849A-5E93FA876D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984" y="4675182"/>
            <a:ext cx="1886002" cy="13138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4143B4-6938-409A-98DC-D2233633EF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72636" y="1099218"/>
            <a:ext cx="2277790" cy="19371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7D1F26-EA62-4C43-A9CF-8C147771AB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03303" y="4789665"/>
            <a:ext cx="1537361" cy="141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376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79B39E-E7DF-48AD-A947-7906EB4C329E}"/>
              </a:ext>
            </a:extLst>
          </p:cNvPr>
          <p:cNvSpPr txBox="1"/>
          <p:nvPr/>
        </p:nvSpPr>
        <p:spPr>
          <a:xfrm>
            <a:off x="4484078" y="158262"/>
            <a:ext cx="43961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Short ‘e’ Words</a:t>
            </a:r>
            <a:endParaRPr lang="en-CA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9C8B61-3459-4FDF-AB51-184E29F47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44186" y="1166040"/>
            <a:ext cx="2423127" cy="18233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2737E5-6648-4730-B755-6F3E97FD0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544" y="4972744"/>
            <a:ext cx="2256968" cy="11284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6034B1-02A4-4112-A687-BD4D7B3C2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4279" y="1224659"/>
            <a:ext cx="2274809" cy="17061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EE411B-7E81-40E9-81AA-E2A3436F17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5449" y="4986582"/>
            <a:ext cx="1941850" cy="1174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615AC2-CAC6-40B1-9828-1B9E1417BD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5147" y="1232428"/>
            <a:ext cx="2274809" cy="17375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2D25DC-418B-4532-9672-629A82FCE9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1268" y="4986582"/>
            <a:ext cx="1941850" cy="12550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0F9ECF-AAAC-4BCE-8561-CE6AC4CA0F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6015" y="1205247"/>
            <a:ext cx="2179953" cy="17647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BA86EC-5228-406B-BA57-A56E4EF2FE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19237" y="4838206"/>
            <a:ext cx="1746950" cy="1397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5406D2-6601-451E-A8B0-3D348ED27C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65220" y="1199677"/>
            <a:ext cx="2179953" cy="17758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53C86F-2B42-4001-B2A6-076B9F7410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274" y="4753099"/>
            <a:ext cx="1746949" cy="156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623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A65DF0-23E1-42E8-AD3A-19C7F7CA3672}"/>
              </a:ext>
            </a:extLst>
          </p:cNvPr>
          <p:cNvSpPr txBox="1"/>
          <p:nvPr/>
        </p:nvSpPr>
        <p:spPr>
          <a:xfrm>
            <a:off x="4413739" y="175846"/>
            <a:ext cx="4273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Short ‘u’ Words</a:t>
            </a:r>
            <a:endParaRPr lang="en-CA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51D5C4-5AF8-4A36-89A4-A05ADE15C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14" y="1183626"/>
            <a:ext cx="2241129" cy="1629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2EC96E-D7D9-43B0-804C-E92BB3AF3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8585" y="4758527"/>
            <a:ext cx="2241129" cy="12290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85FEF9-4D0A-47D9-B829-C906E7030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5869" y="1183626"/>
            <a:ext cx="2241130" cy="16642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90FBC8-9327-4784-9121-3F6629FD44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9947" y="4758527"/>
            <a:ext cx="2101008" cy="12912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B06771-56B6-4131-B795-451E5C7486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6925" y="1122783"/>
            <a:ext cx="2416985" cy="16907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7121EA-2311-4424-B3BE-AC85351F6E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300" y="4782068"/>
            <a:ext cx="2052156" cy="12912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D8F971-46BA-445B-BB28-7F00563D88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9697" y="1108435"/>
            <a:ext cx="2138907" cy="16907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82C638-D001-4C0D-9E78-2DFBFDED1E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9086" y="4758527"/>
            <a:ext cx="2101008" cy="1283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740FA8-9A88-4EAA-8990-57F4F0CC48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64392" y="1122783"/>
            <a:ext cx="2143960" cy="16620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D3AA70-BC12-4000-885E-60F5FF2905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19446" y="4700021"/>
            <a:ext cx="1988906" cy="135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05259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AnalogousFromLightSeed_2SEEDS">
      <a:dk1>
        <a:srgbClr val="000000"/>
      </a:dk1>
      <a:lt1>
        <a:srgbClr val="FFFFFF"/>
      </a:lt1>
      <a:dk2>
        <a:srgbClr val="412B24"/>
      </a:dk2>
      <a:lt2>
        <a:srgbClr val="E2E6E8"/>
      </a:lt2>
      <a:accent1>
        <a:srgbClr val="C39476"/>
      </a:accent1>
      <a:accent2>
        <a:srgbClr val="CE8F90"/>
      </a:accent2>
      <a:accent3>
        <a:srgbClr val="ABA177"/>
      </a:accent3>
      <a:accent4>
        <a:srgbClr val="6DADB4"/>
      </a:accent4>
      <a:accent5>
        <a:srgbClr val="83A5C9"/>
      </a:accent5>
      <a:accent6>
        <a:srgbClr val="767BC3"/>
      </a:accent6>
      <a:hlink>
        <a:srgbClr val="5987A4"/>
      </a:hlink>
      <a:folHlink>
        <a:srgbClr val="7F7F7F"/>
      </a:folHlink>
    </a:clrScheme>
    <a:fontScheme name="Retrospect">
      <a:majorFont>
        <a:latin typeface="Arial Nova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 Nova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F47CA7C65B444C844855EFBA80EB1D" ma:contentTypeVersion="10" ma:contentTypeDescription="Create a new document." ma:contentTypeScope="" ma:versionID="b0b14d0ff1ef24c09bc13a04465a554d">
  <xsd:schema xmlns:xsd="http://www.w3.org/2001/XMLSchema" xmlns:xs="http://www.w3.org/2001/XMLSchema" xmlns:p="http://schemas.microsoft.com/office/2006/metadata/properties" xmlns:ns2="9a9f9016-6aff-47cd-8247-d4bfe8ea27c0" xmlns:ns3="ad86beb8-1698-482e-ae03-607583edc775" targetNamespace="http://schemas.microsoft.com/office/2006/metadata/properties" ma:root="true" ma:fieldsID="c5db4ac8b85fb9780488f499f4af81fa" ns2:_="" ns3:_="">
    <xsd:import namespace="9a9f9016-6aff-47cd-8247-d4bfe8ea27c0"/>
    <xsd:import namespace="ad86beb8-1698-482e-ae03-607583edc7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9f9016-6aff-47cd-8247-d4bfe8ea27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86beb8-1698-482e-ae03-607583edc77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51AFD1C-B3FA-424C-AB83-318E3D3BD95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5AF549-3BFC-4D20-8AF6-2F8715DC3C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9f9016-6aff-47cd-8247-d4bfe8ea27c0"/>
    <ds:schemaRef ds:uri="ad86beb8-1698-482e-ae03-607583edc7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5F3551F-8EEB-4F30-8490-96832CC40A05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21843</TotalTime>
  <Words>37</Words>
  <Application>Microsoft Office PowerPoint</Application>
  <PresentationFormat>Widescreen</PresentationFormat>
  <Paragraphs>7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RetrospectVTI</vt:lpstr>
      <vt:lpstr>Montessori  Inspired  word  &amp;  picture matching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Montessori Inspired word &amp; picture matching</dc:title>
  <dc:creator>Danica Tolhuysen</dc:creator>
  <cp:lastModifiedBy>Danica Tolhuysen</cp:lastModifiedBy>
  <cp:revision>9</cp:revision>
  <dcterms:created xsi:type="dcterms:W3CDTF">2020-04-08T18:12:40Z</dcterms:created>
  <dcterms:modified xsi:type="dcterms:W3CDTF">2020-04-24T15:16:47Z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0x010100E6F47CA7C65B444C844855EFBA80EB1D</vt:lpwstr>
  </property>
</Properties>
</file>