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8D831-DF1E-4B3A-B5EF-E86851E8613C}" v="36" dt="2020-04-29T21:03:58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ca Tolhuysen" userId="f434af87-ae64-4e3c-86d8-388b08d1a4c3" providerId="ADAL" clId="{21B8D831-DF1E-4B3A-B5EF-E86851E8613C}"/>
    <pc:docChg chg="custSel addSld modSld">
      <pc:chgData name="Danica Tolhuysen" userId="f434af87-ae64-4e3c-86d8-388b08d1a4c3" providerId="ADAL" clId="{21B8D831-DF1E-4B3A-B5EF-E86851E8613C}" dt="2020-04-29T21:04:22.300" v="326" actId="1076"/>
      <pc:docMkLst>
        <pc:docMk/>
      </pc:docMkLst>
      <pc:sldChg chg="addSp modSp">
        <pc:chgData name="Danica Tolhuysen" userId="f434af87-ae64-4e3c-86d8-388b08d1a4c3" providerId="ADAL" clId="{21B8D831-DF1E-4B3A-B5EF-E86851E8613C}" dt="2020-04-29T16:06:32.862" v="78" actId="1076"/>
        <pc:sldMkLst>
          <pc:docMk/>
          <pc:sldMk cId="457748772" sldId="257"/>
        </pc:sldMkLst>
        <pc:spChg chg="add mod">
          <ac:chgData name="Danica Tolhuysen" userId="f434af87-ae64-4e3c-86d8-388b08d1a4c3" providerId="ADAL" clId="{21B8D831-DF1E-4B3A-B5EF-E86851E8613C}" dt="2020-04-29T15:49:04.071" v="34" actId="14100"/>
          <ac:spMkLst>
            <pc:docMk/>
            <pc:sldMk cId="457748772" sldId="257"/>
            <ac:spMk id="3" creationId="{0038FF63-7387-4378-87CE-DC2F009BD4EA}"/>
          </ac:spMkLst>
        </pc:spChg>
        <pc:picChg chg="add mod">
          <ac:chgData name="Danica Tolhuysen" userId="f434af87-ae64-4e3c-86d8-388b08d1a4c3" providerId="ADAL" clId="{21B8D831-DF1E-4B3A-B5EF-E86851E8613C}" dt="2020-04-29T15:48:14.787" v="2" actId="1076"/>
          <ac:picMkLst>
            <pc:docMk/>
            <pc:sldMk cId="457748772" sldId="257"/>
            <ac:picMk id="2" creationId="{AF606EBE-BDE6-4997-AB54-2A9C24E1E21E}"/>
          </ac:picMkLst>
        </pc:picChg>
        <pc:picChg chg="add mod">
          <ac:chgData name="Danica Tolhuysen" userId="f434af87-ae64-4e3c-86d8-388b08d1a4c3" providerId="ADAL" clId="{21B8D831-DF1E-4B3A-B5EF-E86851E8613C}" dt="2020-04-29T16:06:28.227" v="77" actId="1076"/>
          <ac:picMkLst>
            <pc:docMk/>
            <pc:sldMk cId="457748772" sldId="257"/>
            <ac:picMk id="4" creationId="{AD052CBC-52F4-4B47-B496-09EB686F1690}"/>
          </ac:picMkLst>
        </pc:picChg>
        <pc:picChg chg="add mod">
          <ac:chgData name="Danica Tolhuysen" userId="f434af87-ae64-4e3c-86d8-388b08d1a4c3" providerId="ADAL" clId="{21B8D831-DF1E-4B3A-B5EF-E86851E8613C}" dt="2020-04-29T16:00:01.221" v="47" actId="1076"/>
          <ac:picMkLst>
            <pc:docMk/>
            <pc:sldMk cId="457748772" sldId="257"/>
            <ac:picMk id="5" creationId="{3211C4D9-BD0F-45D9-8178-90927ADFF776}"/>
          </ac:picMkLst>
        </pc:picChg>
        <pc:picChg chg="add mod">
          <ac:chgData name="Danica Tolhuysen" userId="f434af87-ae64-4e3c-86d8-388b08d1a4c3" providerId="ADAL" clId="{21B8D831-DF1E-4B3A-B5EF-E86851E8613C}" dt="2020-04-29T16:05:14.239" v="67" actId="1076"/>
          <ac:picMkLst>
            <pc:docMk/>
            <pc:sldMk cId="457748772" sldId="257"/>
            <ac:picMk id="6" creationId="{FC107200-5A65-47BE-B683-C8EF8232B6E3}"/>
          </ac:picMkLst>
        </pc:picChg>
        <pc:picChg chg="add mod">
          <ac:chgData name="Danica Tolhuysen" userId="f434af87-ae64-4e3c-86d8-388b08d1a4c3" providerId="ADAL" clId="{21B8D831-DF1E-4B3A-B5EF-E86851E8613C}" dt="2020-04-29T16:04:30.615" v="60" actId="14100"/>
          <ac:picMkLst>
            <pc:docMk/>
            <pc:sldMk cId="457748772" sldId="257"/>
            <ac:picMk id="7" creationId="{75B4EB39-2948-493E-AA1F-B49FEDD6C1C5}"/>
          </ac:picMkLst>
        </pc:picChg>
        <pc:picChg chg="add mod">
          <ac:chgData name="Danica Tolhuysen" userId="f434af87-ae64-4e3c-86d8-388b08d1a4c3" providerId="ADAL" clId="{21B8D831-DF1E-4B3A-B5EF-E86851E8613C}" dt="2020-04-29T16:05:09.173" v="65" actId="1076"/>
          <ac:picMkLst>
            <pc:docMk/>
            <pc:sldMk cId="457748772" sldId="257"/>
            <ac:picMk id="8" creationId="{35BEE37D-396C-4CBC-B85C-301F9E2E3F2B}"/>
          </ac:picMkLst>
        </pc:picChg>
        <pc:picChg chg="add mod">
          <ac:chgData name="Danica Tolhuysen" userId="f434af87-ae64-4e3c-86d8-388b08d1a4c3" providerId="ADAL" clId="{21B8D831-DF1E-4B3A-B5EF-E86851E8613C}" dt="2020-04-29T16:06:01.625" v="74" actId="1076"/>
          <ac:picMkLst>
            <pc:docMk/>
            <pc:sldMk cId="457748772" sldId="257"/>
            <ac:picMk id="9" creationId="{003B7081-CDF4-46D8-8F8E-8BD1BAAB4405}"/>
          </ac:picMkLst>
        </pc:picChg>
        <pc:picChg chg="add mod">
          <ac:chgData name="Danica Tolhuysen" userId="f434af87-ae64-4e3c-86d8-388b08d1a4c3" providerId="ADAL" clId="{21B8D831-DF1E-4B3A-B5EF-E86851E8613C}" dt="2020-04-29T16:06:32.862" v="78" actId="1076"/>
          <ac:picMkLst>
            <pc:docMk/>
            <pc:sldMk cId="457748772" sldId="257"/>
            <ac:picMk id="10" creationId="{3E34C6EE-15A7-4311-AACE-913F8C38753C}"/>
          </ac:picMkLst>
        </pc:picChg>
      </pc:sldChg>
      <pc:sldChg chg="addSp modSp new">
        <pc:chgData name="Danica Tolhuysen" userId="f434af87-ae64-4e3c-86d8-388b08d1a4c3" providerId="ADAL" clId="{21B8D831-DF1E-4B3A-B5EF-E86851E8613C}" dt="2020-04-29T16:18:18.189" v="172" actId="14100"/>
        <pc:sldMkLst>
          <pc:docMk/>
          <pc:sldMk cId="3013912398" sldId="258"/>
        </pc:sldMkLst>
        <pc:spChg chg="add mod">
          <ac:chgData name="Danica Tolhuysen" userId="f434af87-ae64-4e3c-86d8-388b08d1a4c3" providerId="ADAL" clId="{21B8D831-DF1E-4B3A-B5EF-E86851E8613C}" dt="2020-04-29T16:07:42.695" v="127" actId="1076"/>
          <ac:spMkLst>
            <pc:docMk/>
            <pc:sldMk cId="3013912398" sldId="258"/>
            <ac:spMk id="2" creationId="{1EF5EF1F-20C9-4845-9076-4B8B229F884A}"/>
          </ac:spMkLst>
        </pc:spChg>
        <pc:picChg chg="add mod">
          <ac:chgData name="Danica Tolhuysen" userId="f434af87-ae64-4e3c-86d8-388b08d1a4c3" providerId="ADAL" clId="{21B8D831-DF1E-4B3A-B5EF-E86851E8613C}" dt="2020-04-29T16:09:45.777" v="130" actId="1076"/>
          <ac:picMkLst>
            <pc:docMk/>
            <pc:sldMk cId="3013912398" sldId="258"/>
            <ac:picMk id="3" creationId="{0606CDDD-826D-495C-879F-8014621F0A74}"/>
          </ac:picMkLst>
        </pc:picChg>
        <pc:picChg chg="add mod">
          <ac:chgData name="Danica Tolhuysen" userId="f434af87-ae64-4e3c-86d8-388b08d1a4c3" providerId="ADAL" clId="{21B8D831-DF1E-4B3A-B5EF-E86851E8613C}" dt="2020-04-29T16:17:58.338" v="169" actId="14100"/>
          <ac:picMkLst>
            <pc:docMk/>
            <pc:sldMk cId="3013912398" sldId="258"/>
            <ac:picMk id="4" creationId="{021DA0E8-7814-49A9-B3E1-33E82BD20564}"/>
          </ac:picMkLst>
        </pc:picChg>
        <pc:picChg chg="add mod">
          <ac:chgData name="Danica Tolhuysen" userId="f434af87-ae64-4e3c-86d8-388b08d1a4c3" providerId="ADAL" clId="{21B8D831-DF1E-4B3A-B5EF-E86851E8613C}" dt="2020-04-29T16:16:11.091" v="150" actId="1076"/>
          <ac:picMkLst>
            <pc:docMk/>
            <pc:sldMk cId="3013912398" sldId="258"/>
            <ac:picMk id="5" creationId="{17B6E45B-5774-4FBE-8A99-4508C4A8392A}"/>
          </ac:picMkLst>
        </pc:picChg>
        <pc:picChg chg="add mod">
          <ac:chgData name="Danica Tolhuysen" userId="f434af87-ae64-4e3c-86d8-388b08d1a4c3" providerId="ADAL" clId="{21B8D831-DF1E-4B3A-B5EF-E86851E8613C}" dt="2020-04-29T16:18:07.426" v="170" actId="14100"/>
          <ac:picMkLst>
            <pc:docMk/>
            <pc:sldMk cId="3013912398" sldId="258"/>
            <ac:picMk id="6" creationId="{41FD3056-F0D4-4C3B-9FC5-267A2BF53198}"/>
          </ac:picMkLst>
        </pc:picChg>
        <pc:picChg chg="add mod">
          <ac:chgData name="Danica Tolhuysen" userId="f434af87-ae64-4e3c-86d8-388b08d1a4c3" providerId="ADAL" clId="{21B8D831-DF1E-4B3A-B5EF-E86851E8613C}" dt="2020-04-29T16:16:09.273" v="149" actId="1076"/>
          <ac:picMkLst>
            <pc:docMk/>
            <pc:sldMk cId="3013912398" sldId="258"/>
            <ac:picMk id="7" creationId="{AE077355-26A1-44E7-B908-844E6C710790}"/>
          </ac:picMkLst>
        </pc:picChg>
        <pc:picChg chg="add mod">
          <ac:chgData name="Danica Tolhuysen" userId="f434af87-ae64-4e3c-86d8-388b08d1a4c3" providerId="ADAL" clId="{21B8D831-DF1E-4B3A-B5EF-E86851E8613C}" dt="2020-04-29T16:18:10.377" v="171" actId="14100"/>
          <ac:picMkLst>
            <pc:docMk/>
            <pc:sldMk cId="3013912398" sldId="258"/>
            <ac:picMk id="8" creationId="{D6020F0D-DE03-416E-88F7-D303036147C6}"/>
          </ac:picMkLst>
        </pc:picChg>
        <pc:picChg chg="add mod">
          <ac:chgData name="Danica Tolhuysen" userId="f434af87-ae64-4e3c-86d8-388b08d1a4c3" providerId="ADAL" clId="{21B8D831-DF1E-4B3A-B5EF-E86851E8613C}" dt="2020-04-29T16:17:23.792" v="163" actId="14100"/>
          <ac:picMkLst>
            <pc:docMk/>
            <pc:sldMk cId="3013912398" sldId="258"/>
            <ac:picMk id="9" creationId="{1F40A97C-8BAD-4876-855D-0F8807A3F3AE}"/>
          </ac:picMkLst>
        </pc:picChg>
        <pc:picChg chg="add mod">
          <ac:chgData name="Danica Tolhuysen" userId="f434af87-ae64-4e3c-86d8-388b08d1a4c3" providerId="ADAL" clId="{21B8D831-DF1E-4B3A-B5EF-E86851E8613C}" dt="2020-04-29T16:18:18.189" v="172" actId="14100"/>
          <ac:picMkLst>
            <pc:docMk/>
            <pc:sldMk cId="3013912398" sldId="258"/>
            <ac:picMk id="10" creationId="{759EF64F-8E1C-4EC9-908C-84CD5EFAF8E8}"/>
          </ac:picMkLst>
        </pc:picChg>
      </pc:sldChg>
      <pc:sldChg chg="addSp modSp new">
        <pc:chgData name="Danica Tolhuysen" userId="f434af87-ae64-4e3c-86d8-388b08d1a4c3" providerId="ADAL" clId="{21B8D831-DF1E-4B3A-B5EF-E86851E8613C}" dt="2020-04-29T16:27:52.507" v="253" actId="14100"/>
        <pc:sldMkLst>
          <pc:docMk/>
          <pc:sldMk cId="381392185" sldId="259"/>
        </pc:sldMkLst>
        <pc:spChg chg="add mod">
          <ac:chgData name="Danica Tolhuysen" userId="f434af87-ae64-4e3c-86d8-388b08d1a4c3" providerId="ADAL" clId="{21B8D831-DF1E-4B3A-B5EF-E86851E8613C}" dt="2020-04-29T16:22:36.497" v="202" actId="1076"/>
          <ac:spMkLst>
            <pc:docMk/>
            <pc:sldMk cId="381392185" sldId="259"/>
            <ac:spMk id="2" creationId="{FA43BB9A-D081-4B48-ABCA-19EB62CABBFC}"/>
          </ac:spMkLst>
        </pc:spChg>
        <pc:picChg chg="add mod">
          <ac:chgData name="Danica Tolhuysen" userId="f434af87-ae64-4e3c-86d8-388b08d1a4c3" providerId="ADAL" clId="{21B8D831-DF1E-4B3A-B5EF-E86851E8613C}" dt="2020-04-29T16:23:05.465" v="206" actId="1076"/>
          <ac:picMkLst>
            <pc:docMk/>
            <pc:sldMk cId="381392185" sldId="259"/>
            <ac:picMk id="3" creationId="{98560F7D-4162-4FC5-AD26-72C230B2C88C}"/>
          </ac:picMkLst>
        </pc:picChg>
        <pc:picChg chg="add mod">
          <ac:chgData name="Danica Tolhuysen" userId="f434af87-ae64-4e3c-86d8-388b08d1a4c3" providerId="ADAL" clId="{21B8D831-DF1E-4B3A-B5EF-E86851E8613C}" dt="2020-04-29T16:27:13.158" v="244" actId="1076"/>
          <ac:picMkLst>
            <pc:docMk/>
            <pc:sldMk cId="381392185" sldId="259"/>
            <ac:picMk id="4" creationId="{832229FC-4702-42BA-A93A-9E3D50551848}"/>
          </ac:picMkLst>
        </pc:picChg>
        <pc:picChg chg="add mod">
          <ac:chgData name="Danica Tolhuysen" userId="f434af87-ae64-4e3c-86d8-388b08d1a4c3" providerId="ADAL" clId="{21B8D831-DF1E-4B3A-B5EF-E86851E8613C}" dt="2020-04-29T16:24:01.046" v="214" actId="1076"/>
          <ac:picMkLst>
            <pc:docMk/>
            <pc:sldMk cId="381392185" sldId="259"/>
            <ac:picMk id="5" creationId="{D984DC03-22B4-4B93-ACA7-5958220AA29D}"/>
          </ac:picMkLst>
        </pc:picChg>
        <pc:picChg chg="add mod">
          <ac:chgData name="Danica Tolhuysen" userId="f434af87-ae64-4e3c-86d8-388b08d1a4c3" providerId="ADAL" clId="{21B8D831-DF1E-4B3A-B5EF-E86851E8613C}" dt="2020-04-29T16:27:38.491" v="251" actId="1076"/>
          <ac:picMkLst>
            <pc:docMk/>
            <pc:sldMk cId="381392185" sldId="259"/>
            <ac:picMk id="6" creationId="{504BB400-1EEE-440B-80AC-F859CA0C1CD7}"/>
          </ac:picMkLst>
        </pc:picChg>
        <pc:picChg chg="add mod">
          <ac:chgData name="Danica Tolhuysen" userId="f434af87-ae64-4e3c-86d8-388b08d1a4c3" providerId="ADAL" clId="{21B8D831-DF1E-4B3A-B5EF-E86851E8613C}" dt="2020-04-29T16:27:06.140" v="241" actId="1076"/>
          <ac:picMkLst>
            <pc:docMk/>
            <pc:sldMk cId="381392185" sldId="259"/>
            <ac:picMk id="7" creationId="{8894262D-9324-4A8F-B79E-C70BCA1D8426}"/>
          </ac:picMkLst>
        </pc:picChg>
        <pc:picChg chg="add mod">
          <ac:chgData name="Danica Tolhuysen" userId="f434af87-ae64-4e3c-86d8-388b08d1a4c3" providerId="ADAL" clId="{21B8D831-DF1E-4B3A-B5EF-E86851E8613C}" dt="2020-04-29T16:27:11.166" v="243" actId="1076"/>
          <ac:picMkLst>
            <pc:docMk/>
            <pc:sldMk cId="381392185" sldId="259"/>
            <ac:picMk id="8" creationId="{2D862BC0-E44A-4A59-8706-EC8D37ECBB79}"/>
          </ac:picMkLst>
        </pc:picChg>
        <pc:picChg chg="add mod">
          <ac:chgData name="Danica Tolhuysen" userId="f434af87-ae64-4e3c-86d8-388b08d1a4c3" providerId="ADAL" clId="{21B8D831-DF1E-4B3A-B5EF-E86851E8613C}" dt="2020-04-29T16:27:08.028" v="242" actId="1076"/>
          <ac:picMkLst>
            <pc:docMk/>
            <pc:sldMk cId="381392185" sldId="259"/>
            <ac:picMk id="9" creationId="{97A9C5D8-02C8-41AA-A66B-638DEBA5C036}"/>
          </ac:picMkLst>
        </pc:picChg>
        <pc:picChg chg="add mod">
          <ac:chgData name="Danica Tolhuysen" userId="f434af87-ae64-4e3c-86d8-388b08d1a4c3" providerId="ADAL" clId="{21B8D831-DF1E-4B3A-B5EF-E86851E8613C}" dt="2020-04-29T16:27:52.507" v="253" actId="14100"/>
          <ac:picMkLst>
            <pc:docMk/>
            <pc:sldMk cId="381392185" sldId="259"/>
            <ac:picMk id="10" creationId="{F24217CE-143C-44BB-81F2-187CA6EB9078}"/>
          </ac:picMkLst>
        </pc:picChg>
      </pc:sldChg>
      <pc:sldChg chg="addSp modSp new">
        <pc:chgData name="Danica Tolhuysen" userId="f434af87-ae64-4e3c-86d8-388b08d1a4c3" providerId="ADAL" clId="{21B8D831-DF1E-4B3A-B5EF-E86851E8613C}" dt="2020-04-29T21:04:22.300" v="326" actId="1076"/>
        <pc:sldMkLst>
          <pc:docMk/>
          <pc:sldMk cId="762532001" sldId="260"/>
        </pc:sldMkLst>
        <pc:spChg chg="add mod">
          <ac:chgData name="Danica Tolhuysen" userId="f434af87-ae64-4e3c-86d8-388b08d1a4c3" providerId="ADAL" clId="{21B8D831-DF1E-4B3A-B5EF-E86851E8613C}" dt="2020-04-29T20:58:31.111" v="288" actId="1076"/>
          <ac:spMkLst>
            <pc:docMk/>
            <pc:sldMk cId="762532001" sldId="260"/>
            <ac:spMk id="2" creationId="{DA799E76-ABED-4642-B302-DF30D4EB84A5}"/>
          </ac:spMkLst>
        </pc:spChg>
        <pc:picChg chg="add mod">
          <ac:chgData name="Danica Tolhuysen" userId="f434af87-ae64-4e3c-86d8-388b08d1a4c3" providerId="ADAL" clId="{21B8D831-DF1E-4B3A-B5EF-E86851E8613C}" dt="2020-04-29T21:00:18.906" v="292" actId="1076"/>
          <ac:picMkLst>
            <pc:docMk/>
            <pc:sldMk cId="762532001" sldId="260"/>
            <ac:picMk id="3" creationId="{093B3C3E-94EB-456A-9499-1D67F3FC34E6}"/>
          </ac:picMkLst>
        </pc:picChg>
        <pc:picChg chg="add mod">
          <ac:chgData name="Danica Tolhuysen" userId="f434af87-ae64-4e3c-86d8-388b08d1a4c3" providerId="ADAL" clId="{21B8D831-DF1E-4B3A-B5EF-E86851E8613C}" dt="2020-04-29T21:04:15.244" v="324" actId="1076"/>
          <ac:picMkLst>
            <pc:docMk/>
            <pc:sldMk cId="762532001" sldId="260"/>
            <ac:picMk id="4" creationId="{150A645E-53B9-42D4-81C8-99DB84CFEA12}"/>
          </ac:picMkLst>
        </pc:picChg>
        <pc:picChg chg="add mod">
          <ac:chgData name="Danica Tolhuysen" userId="f434af87-ae64-4e3c-86d8-388b08d1a4c3" providerId="ADAL" clId="{21B8D831-DF1E-4B3A-B5EF-E86851E8613C}" dt="2020-04-29T21:02:33.108" v="310" actId="1076"/>
          <ac:picMkLst>
            <pc:docMk/>
            <pc:sldMk cId="762532001" sldId="260"/>
            <ac:picMk id="5" creationId="{5A19BB6F-476F-4700-83E2-6B7FBDA02233}"/>
          </ac:picMkLst>
        </pc:picChg>
        <pc:picChg chg="add mod">
          <ac:chgData name="Danica Tolhuysen" userId="f434af87-ae64-4e3c-86d8-388b08d1a4c3" providerId="ADAL" clId="{21B8D831-DF1E-4B3A-B5EF-E86851E8613C}" dt="2020-04-29T21:04:22.300" v="326" actId="1076"/>
          <ac:picMkLst>
            <pc:docMk/>
            <pc:sldMk cId="762532001" sldId="260"/>
            <ac:picMk id="6" creationId="{6FBA45BC-75A3-4008-9BAF-1C9357B37BAA}"/>
          </ac:picMkLst>
        </pc:picChg>
        <pc:picChg chg="add mod">
          <ac:chgData name="Danica Tolhuysen" userId="f434af87-ae64-4e3c-86d8-388b08d1a4c3" providerId="ADAL" clId="{21B8D831-DF1E-4B3A-B5EF-E86851E8613C}" dt="2020-04-29T21:02:29.875" v="309" actId="1076"/>
          <ac:picMkLst>
            <pc:docMk/>
            <pc:sldMk cId="762532001" sldId="260"/>
            <ac:picMk id="7" creationId="{78E02732-F3B0-4F40-B524-86AA865F838E}"/>
          </ac:picMkLst>
        </pc:picChg>
        <pc:picChg chg="add mod">
          <ac:chgData name="Danica Tolhuysen" userId="f434af87-ae64-4e3c-86d8-388b08d1a4c3" providerId="ADAL" clId="{21B8D831-DF1E-4B3A-B5EF-E86851E8613C}" dt="2020-04-29T21:04:19.653" v="325" actId="1076"/>
          <ac:picMkLst>
            <pc:docMk/>
            <pc:sldMk cId="762532001" sldId="260"/>
            <ac:picMk id="8" creationId="{921A0097-E0C4-4FD8-9F49-665A18D6D211}"/>
          </ac:picMkLst>
        </pc:picChg>
        <pc:picChg chg="add mod">
          <ac:chgData name="Danica Tolhuysen" userId="f434af87-ae64-4e3c-86d8-388b08d1a4c3" providerId="ADAL" clId="{21B8D831-DF1E-4B3A-B5EF-E86851E8613C}" dt="2020-04-29T21:03:26.554" v="317" actId="14100"/>
          <ac:picMkLst>
            <pc:docMk/>
            <pc:sldMk cId="762532001" sldId="260"/>
            <ac:picMk id="9" creationId="{3088A5CF-E317-4EC5-AD12-8C45F393ADF9}"/>
          </ac:picMkLst>
        </pc:picChg>
        <pc:picChg chg="add mod">
          <ac:chgData name="Danica Tolhuysen" userId="f434af87-ae64-4e3c-86d8-388b08d1a4c3" providerId="ADAL" clId="{21B8D831-DF1E-4B3A-B5EF-E86851E8613C}" dt="2020-04-29T21:04:06.310" v="320" actId="1076"/>
          <ac:picMkLst>
            <pc:docMk/>
            <pc:sldMk cId="762532001" sldId="260"/>
            <ac:picMk id="10" creationId="{C6DF830D-B849-42B9-905D-DBAD9C0359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4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1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5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4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16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0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6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9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2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5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0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5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5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62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6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56768-A360-40EA-818D-48FC6DEBB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5" b="99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87A7FD-AAD9-4A01-B753-DC50A900C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4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F0245-E302-499A-9C2F-B1A2F3FB9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550" y="267286"/>
            <a:ext cx="9440027" cy="1709554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Montessori Inspired </a:t>
            </a:r>
            <a:br>
              <a:rPr lang="en-US" sz="4800" dirty="0"/>
            </a:br>
            <a:r>
              <a:rPr lang="en-US" sz="4800" dirty="0"/>
              <a:t>Word &amp; Picture Matching </a:t>
            </a:r>
            <a:endParaRPr lang="en-CA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446B9-FD3D-473A-8665-31C348136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7796" y="5641145"/>
            <a:ext cx="1871608" cy="1055077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D13FAE"/>
                </a:solidFill>
              </a:rPr>
              <a:t>Set 4</a:t>
            </a:r>
            <a:endParaRPr lang="en-CA" sz="5400" dirty="0">
              <a:solidFill>
                <a:srgbClr val="D13F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7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606EBE-BDE6-4997-AB54-2A9C24E1E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5" y="1435624"/>
            <a:ext cx="2148996" cy="1705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38FF63-7387-4378-87CE-DC2F009BD4EA}"/>
              </a:ext>
            </a:extLst>
          </p:cNvPr>
          <p:cNvSpPr txBox="1"/>
          <p:nvPr/>
        </p:nvSpPr>
        <p:spPr>
          <a:xfrm>
            <a:off x="3391593" y="116378"/>
            <a:ext cx="580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‘b’ words with blends</a:t>
            </a:r>
            <a:endParaRPr lang="en-CA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52CBC-52F4-4B47-B496-09EB686F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890" y="5328306"/>
            <a:ext cx="1910698" cy="1221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11C4D9-BD0F-45D9-8178-90927ADFF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713" y="1394599"/>
            <a:ext cx="2395628" cy="1787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107200-5A65-47BE-B683-C8EF8232B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417" y="5465388"/>
            <a:ext cx="2083725" cy="1041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4EB39-2948-493E-AA1F-B49FEDD6C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0" y="1394600"/>
            <a:ext cx="2273709" cy="1830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BEE37D-396C-4CBC-B85C-301F9E2E3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36" y="5422376"/>
            <a:ext cx="2083725" cy="1127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B7081-CDF4-46D8-8F8E-8BD1BAAB4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208" y="1394599"/>
            <a:ext cx="2490063" cy="1963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34C6EE-15A7-4311-AACE-913F8C3875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6450" y="5391622"/>
            <a:ext cx="2008132" cy="11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4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5EF1F-20C9-4845-9076-4B8B229F884A}"/>
              </a:ext>
            </a:extLst>
          </p:cNvPr>
          <p:cNvSpPr txBox="1"/>
          <p:nvPr/>
        </p:nvSpPr>
        <p:spPr>
          <a:xfrm>
            <a:off x="2892829" y="216130"/>
            <a:ext cx="763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More ‘b’ words with blends</a:t>
            </a:r>
            <a:endParaRPr lang="en-CA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6CDDD-826D-495C-879F-8014621F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25" y="1414966"/>
            <a:ext cx="2378104" cy="1843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1DA0E8-7814-49A9-B3E1-33E82BD20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636" y="5561087"/>
            <a:ext cx="2327370" cy="1080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B6E45B-5774-4FBE-8A99-4508C4A83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871" y="1414966"/>
            <a:ext cx="2571457" cy="1922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D3056-F0D4-4C3B-9FC5-267A2BF53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445" y="5561086"/>
            <a:ext cx="2475346" cy="1080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77355-26A1-44E7-B908-844E6C710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371" y="1375550"/>
            <a:ext cx="2304419" cy="1922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20F0D-DE03-416E-88F7-D30303614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8370" y="5470644"/>
            <a:ext cx="2467499" cy="1162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40A97C-8BAD-4876-855D-0F8807A3F3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8544" y="1380958"/>
            <a:ext cx="2427297" cy="1917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9EF64F-8E1C-4EC9-908C-84CD5EFAF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25" y="5518318"/>
            <a:ext cx="2378104" cy="11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1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3BB9A-D081-4B48-ABCA-19EB62CABBFC}"/>
              </a:ext>
            </a:extLst>
          </p:cNvPr>
          <p:cNvSpPr txBox="1"/>
          <p:nvPr/>
        </p:nvSpPr>
        <p:spPr>
          <a:xfrm>
            <a:off x="3208713" y="133004"/>
            <a:ext cx="615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‘c’ words with blends</a:t>
            </a:r>
            <a:endParaRPr lang="en-CA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60F7D-4162-4FC5-AD26-72C230B2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9" y="1366331"/>
            <a:ext cx="2360637" cy="1922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2229FC-4702-42BA-A93A-9E3D50551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526" y="5481402"/>
            <a:ext cx="2201774" cy="1243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4DC03-22B4-4B93-ACA7-5958220AA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979" y="1421402"/>
            <a:ext cx="2390889" cy="1867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BB400-1EEE-440B-80AC-F859CA0C1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19" y="5481402"/>
            <a:ext cx="2213176" cy="1243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4262D-9324-4A8F-B79E-C70BCA1D8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289" y="1421401"/>
            <a:ext cx="2295011" cy="1867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62BC0-E44A-4A59-8706-EC8D37ECBB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0131" y="5374852"/>
            <a:ext cx="2201774" cy="1350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9C5D8-02C8-41AA-A66B-638DEBA5C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4461" y="1421401"/>
            <a:ext cx="2472150" cy="1953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217CE-143C-44BB-81F2-187CA6EB90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9235" y="5481402"/>
            <a:ext cx="2201775" cy="12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99E76-ABED-4642-B302-DF30D4EB84A5}"/>
              </a:ext>
            </a:extLst>
          </p:cNvPr>
          <p:cNvSpPr txBox="1"/>
          <p:nvPr/>
        </p:nvSpPr>
        <p:spPr>
          <a:xfrm>
            <a:off x="2626822" y="199504"/>
            <a:ext cx="756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More ‘c’ words with blends</a:t>
            </a:r>
            <a:endParaRPr lang="en-CA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B3C3E-94EB-456A-9499-1D67F3FC3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6" y="1411717"/>
            <a:ext cx="2248748" cy="18204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A645E-53B9-42D4-81C8-99DB84CFE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59" y="5513565"/>
            <a:ext cx="2375255" cy="1109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9BB6F-476F-4700-83E2-6B7FBDA02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996" y="1411717"/>
            <a:ext cx="2316893" cy="1820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A45BC-75A3-4008-9BAF-1C9357B37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978" y="5420649"/>
            <a:ext cx="2000529" cy="129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E02732-F3B0-4F40-B524-86AA865F8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112" y="1411717"/>
            <a:ext cx="2248748" cy="1850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1A0097-E0C4-4FD8-9F49-665A18D6D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5995" y="5513565"/>
            <a:ext cx="2316893" cy="1121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88A5CF-E317-4EC5-AD12-8C45F393AD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4082" y="1347768"/>
            <a:ext cx="2292323" cy="1965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DF830D-B849-42B9-905D-DBAD9C0359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174" y="5542843"/>
            <a:ext cx="2067112" cy="11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2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2E8E3"/>
      </a:lt2>
      <a:accent1>
        <a:srgbClr val="D13FAE"/>
      </a:accent1>
      <a:accent2>
        <a:srgbClr val="A52DBF"/>
      </a:accent2>
      <a:accent3>
        <a:srgbClr val="7A3FD1"/>
      </a:accent3>
      <a:accent4>
        <a:srgbClr val="4C4EC8"/>
      </a:accent4>
      <a:accent5>
        <a:srgbClr val="3F7ED1"/>
      </a:accent5>
      <a:accent6>
        <a:srgbClr val="2DA9BF"/>
      </a:accent6>
      <a:hlink>
        <a:srgbClr val="5875C7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10" ma:contentTypeDescription="Create a new document." ma:contentTypeScope="" ma:versionID="b0b14d0ff1ef24c09bc13a04465a554d">
  <xsd:schema xmlns:xsd="http://www.w3.org/2001/XMLSchema" xmlns:xs="http://www.w3.org/2001/XMLSchema" xmlns:p="http://schemas.microsoft.com/office/2006/metadata/properties" xmlns:ns2="9a9f9016-6aff-47cd-8247-d4bfe8ea27c0" xmlns:ns3="ad86beb8-1698-482e-ae03-607583edc775" targetNamespace="http://schemas.microsoft.com/office/2006/metadata/properties" ma:root="true" ma:fieldsID="c5db4ac8b85fb9780488f499f4af81fa" ns2:_="" ns3:_="">
    <xsd:import namespace="9a9f9016-6aff-47cd-8247-d4bfe8ea27c0"/>
    <xsd:import namespace="ad86beb8-1698-482e-ae03-607583ed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6beb8-1698-482e-ae03-607583ed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FA3BF-1941-4353-B237-04EF51D8F0FC}"/>
</file>

<file path=customXml/itemProps2.xml><?xml version="1.0" encoding="utf-8"?>
<ds:datastoreItem xmlns:ds="http://schemas.openxmlformats.org/officeDocument/2006/customXml" ds:itemID="{9E57E502-27BF-4CEE-ADA3-337EDF31A2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46B4BF-5142-4A52-9D9B-1141DE11775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Franklin Gothic Book</vt:lpstr>
      <vt:lpstr>Wingdings 2</vt:lpstr>
      <vt:lpstr>SlateVTI</vt:lpstr>
      <vt:lpstr>Montessori Inspired  Word &amp; Picture Matching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Montessori Inspired  Word &amp; Picture Matching</dc:title>
  <dc:creator>Danica Tolhuysen</dc:creator>
  <cp:lastModifiedBy>Danica Tolhuysen</cp:lastModifiedBy>
  <cp:revision>2</cp:revision>
  <dcterms:created xsi:type="dcterms:W3CDTF">2020-04-29T15:24:33Z</dcterms:created>
  <dcterms:modified xsi:type="dcterms:W3CDTF">2020-04-29T21:04:33Z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